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800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2026/5/29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2026/5/29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2026/5/29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2026/5/29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2026/5/29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2026/5/29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2026/5/29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2026/5/29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2026/5/29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2026/5/29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2026/5/29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2026/5/29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12AD973B-2BEE-4CCA-F0FD-CFA9172B0428}"/>
              </a:ext>
            </a:extLst>
          </p:cNvPr>
          <p:cNvSpPr/>
          <p:nvPr/>
        </p:nvSpPr>
        <p:spPr>
          <a:xfrm>
            <a:off x="2826619" y="637134"/>
            <a:ext cx="6939815" cy="4485373"/>
          </a:xfrm>
          <a:prstGeom prst="rect">
            <a:avLst/>
          </a:prstGeom>
          <a:solidFill>
            <a:srgbClr val="7F7F7F">
              <a:alpha val="45098"/>
            </a:srgb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2BFE83A3-C588-3361-A27B-567812FAC8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37134"/>
            <a:ext cx="9144000" cy="2387600"/>
          </a:xfrm>
        </p:spPr>
        <p:txBody>
          <a:bodyPr/>
          <a:lstStyle/>
          <a:p>
            <a:r>
              <a:rPr lang="zh-CN" altLang="en-US" dirty="0"/>
              <a:t>物理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2E06BEA-9442-1D0A-6680-05FDE9B6B7F1}"/>
              </a:ext>
            </a:extLst>
          </p:cNvPr>
          <p:cNvSpPr/>
          <p:nvPr/>
        </p:nvSpPr>
        <p:spPr>
          <a:xfrm>
            <a:off x="2425566" y="2759944"/>
            <a:ext cx="462013" cy="4908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14F51041-A1B3-F301-E341-17F9D943E1A6}"/>
              </a:ext>
            </a:extLst>
          </p:cNvPr>
          <p:cNvSpPr txBox="1"/>
          <p:nvPr/>
        </p:nvSpPr>
        <p:spPr>
          <a:xfrm>
            <a:off x="1010702" y="2793901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/>
              <a:t>蒋</a:t>
            </a: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3D67B392-A8D1-F175-6267-4A20BF352282}"/>
              </a:ext>
            </a:extLst>
          </p:cNvPr>
          <p:cNvCxnSpPr/>
          <p:nvPr/>
        </p:nvCxnSpPr>
        <p:spPr>
          <a:xfrm flipV="1">
            <a:off x="1457450" y="2488409"/>
            <a:ext cx="717859" cy="391411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副标题 2">
            <a:extLst>
              <a:ext uri="{FF2B5EF4-FFF2-40B4-BE49-F238E27FC236}">
                <a16:creationId xmlns:a16="http://schemas.microsoft.com/office/drawing/2014/main" id="{71382C53-6A4F-C132-FBDB-1A26F87F28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2422357" y="2793899"/>
            <a:ext cx="9144000" cy="1655762"/>
          </a:xfrm>
        </p:spPr>
        <p:txBody>
          <a:bodyPr/>
          <a:lstStyle/>
          <a:p>
            <a:r>
              <a:rPr lang="zh-CN" altLang="en-US" dirty="0"/>
              <a:t>小周</a:t>
            </a:r>
          </a:p>
        </p:txBody>
      </p:sp>
    </p:spTree>
    <p:extLst>
      <p:ext uri="{BB962C8B-B14F-4D97-AF65-F5344CB8AC3E}">
        <p14:creationId xmlns:p14="http://schemas.microsoft.com/office/powerpoint/2010/main" val="3864385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"/>
                            </p:stCondLst>
                            <p:childTnLst>
                              <p:par>
                                <p:cTn id="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2.96296E-6 L 6.25E-7 0.00023 C 0.00534 0.00185 0.01081 0.00417 0.01628 0.00556 C 0.02357 0.00718 0.05325 0.00834 0.05352 0.00834 C 0.05573 0.0088 0.05781 0.00903 0.05963 0.00973 C 0.07487 0.01574 0.05156 0.00949 0.07018 0.01389 C 0.07838 0.01343 0.08646 0.01366 0.09453 0.0125 C 0.09713 0.01227 0.09961 0.00973 0.10208 0.00973 L 0.15078 0.01111 C 0.18437 0.01644 0.1569 0.01273 0.20768 0.01528 C 0.25247 0.0176 0.19075 0.01598 0.25221 0.01945 C 0.30039 0.02223 0.26849 0.02084 0.34792 0.02246 C 0.34857 0.03773 0.3487 0.04676 0.34948 0.06158 C 0.35 0.0706 0.35039 0.0794 0.35091 0.08843 C 0.3513 0.0926 0.35208 0.09676 0.3526 0.10093 C 0.35286 0.10371 0.35299 0.10648 0.35325 0.10926 C 0.35352 0.11135 0.35404 0.11297 0.3543 0.11505 C 0.3543 0.12801 0.3543 0.14121 0.3543 0.1544 " pathEditMode="relative" rAng="0" ptsTypes="AAAAAAAAAAAAAAAAAA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08" y="7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100"/>
                            </p:stCondLst>
                            <p:childTnLst>
                              <p:par>
                                <p:cTn id="11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" presetClass="emph" presetSubtype="1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cw">
                                      <p:cBhvr override="childStyle"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 animBg="1"/>
      <p:bldP spid="3" grpId="0" build="p"/>
      <p:bldP spid="3" grpId="1" build="p"/>
    </p:bldLst>
  </p:timing>
</p:sld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宽屏</PresentationFormat>
  <Paragraphs>3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4" baseType="lpstr">
      <vt:lpstr>Arial</vt:lpstr>
      <vt:lpstr>Calibri</vt:lpstr>
      <vt:lpstr>WPS</vt:lpstr>
      <vt:lpstr>物理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ModifiedBy/>
  <cp:revision>1</cp:revision>
  <dcterms:created xsi:type="dcterms:W3CDTF">2026-05-29T12:41:12Z</dcterms:created>
  <dcterms:modified xsi:type="dcterms:W3CDTF">2026-05-29T12:41:35Z</dcterms:modified>
</cp:coreProperties>
</file>